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75" r:id="rId6"/>
    <p:sldId id="276" r:id="rId7"/>
    <p:sldId id="277" r:id="rId8"/>
    <p:sldId id="278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82" r:id="rId18"/>
    <p:sldId id="269" r:id="rId19"/>
    <p:sldId id="271" r:id="rId20"/>
    <p:sldId id="272" r:id="rId21"/>
    <p:sldId id="280" r:id="rId22"/>
    <p:sldId id="281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9F9C-D476-463B-A52B-B98C94C15618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134F2-DB48-48F9-BF1A-B1DC89408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https://unity3d.com/learn/tutorials/topics/virtual-reality/interaction-vr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34F2-DB48-48F9-BF1A-B1DC894085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6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https://www.youtube.com/watch?v=3icqAJnZF8Y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34F2-DB48-48F9-BF1A-B1DC894085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1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https://www.youtube.com/watch?v=kiCECLYvs54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34F2-DB48-48F9-BF1A-B1DC894085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2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16DE-288F-4D7C-8742-80F2BEE78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ECC1E-F8A8-4A57-95C0-F0C7DD69F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1E731-ECDD-4EA3-A947-F12B56D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830B-079D-450A-9EAB-1BDDAD9DA63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F6D96-E95C-4F56-A24F-B5218756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13E4A-B446-46D0-A441-FCF641F6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C0A-B882-4142-BDF7-AE8E76F8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8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A36C-A567-47F9-9220-5C1649AA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A8268-2C66-47AD-8006-975925161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BFCA2-BAEB-4A81-BBF4-AE1816AB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830B-079D-450A-9EAB-1BDDAD9DA63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59795-2A34-4905-9AFB-45CE0C7F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4853-6E9C-40B5-A0A6-1AE9FA7A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C0A-B882-4142-BDF7-AE8E76F8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4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71F2-2605-4295-8356-37189DD20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52DEC-D6F2-4B2C-9B7D-4F28953A4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4B603-235C-428F-BC17-B601E935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830B-079D-450A-9EAB-1BDDAD9DA63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78311-725B-412A-95C2-C494B882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731E-D20A-41E8-97A5-BDC868DD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C0A-B882-4142-BDF7-AE8E76F8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801E-BACC-4F35-B4B1-F681A2B8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BF0C7-79E8-43BC-965D-11A0C0BE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B4D78-F6A2-4AC0-AAE7-B25FDCB7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830B-079D-450A-9EAB-1BDDAD9DA63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3EFF7-3A4A-4A15-A0A6-03B56034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5C3A-8563-4128-A830-2D4537B4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C0A-B882-4142-BDF7-AE8E76F8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7B61-7B5C-42D4-98AF-B9A1D2A6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9A8D3-3EFA-4664-AB22-4FA5B3260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86489-2CDF-4AF7-8FE8-8D8FA188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830B-079D-450A-9EAB-1BDDAD9DA63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E306-5A57-4CD1-B4CE-ED37D446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1AB54-A5EF-443C-914D-4E428D0C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C0A-B882-4142-BDF7-AE8E76F8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2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E8A0-E296-449F-8E18-52F65931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CA2AB-750A-41B0-925E-5730B7386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7C7BC-1628-49EC-ABE5-AFE94AA12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89176-8AD1-4B04-9F5C-6697AD8CB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830B-079D-450A-9EAB-1BDDAD9DA63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26713-B992-4636-B6E5-A4F647D3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7BAEC-47B6-4165-B6A0-63CDC11C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C0A-B882-4142-BDF7-AE8E76F8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8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8B22-8152-48A9-A7DB-E790954B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DE5C4-873C-4ABE-876B-4D5B5DBEB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D38D6-8B58-48DF-9BD9-167EBDECD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28C9F-AEDE-49A1-9312-512794CB7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D9028-35DC-4AAB-911A-72790C7F2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A16F7-13DB-485E-A0DA-AC1A91E6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830B-079D-450A-9EAB-1BDDAD9DA63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7350E-7D40-484B-9CFE-147C752A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705B4-48C2-4E87-B15A-089DE8BA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C0A-B882-4142-BDF7-AE8E76F8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5F6F-323C-4DE6-8EEA-27A6893B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16F15-9201-4300-A2A8-5F47DCC0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830B-079D-450A-9EAB-1BDDAD9DA63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FF6F1-5E26-4F2F-8D68-6C052526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04106-BC91-4765-A365-D839DAB7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C0A-B882-4142-BDF7-AE8E76F8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3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054AC-A9AC-4C25-92B2-8E112FDC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830B-079D-450A-9EAB-1BDDAD9DA63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4B445-E92D-4383-A37D-B15E7FC9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56001-A61B-4C29-8B85-D8D7ED5C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C0A-B882-4142-BDF7-AE8E76F8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7CA0-2BEE-4EDC-82EB-111CC2EE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1BD5-0F2E-4AAA-9D5F-3414330DD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38125-0219-44C5-8553-5B6269FB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8CCD9-4184-4B81-B278-BC771A05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830B-079D-450A-9EAB-1BDDAD9DA63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A2E62-9B06-4F81-9197-D334F04E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7B364-B5F5-4B32-8BCC-960C1C51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C0A-B882-4142-BDF7-AE8E76F8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4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B583-54CD-4D48-A830-8F4333CB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546CB-4F4B-437F-98EB-1AAE7F9D2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B2C32-F872-4463-9C99-B1BB62DF1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31928-F14E-4E2B-BC14-87AE6599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830B-079D-450A-9EAB-1BDDAD9DA63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2B164-DA60-4124-A4B3-0CB6FC2E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AA8A-BB5C-4AE0-AFF2-DDC6FF4F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C0A-B882-4142-BDF7-AE8E76F8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9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1129F-E29D-49A7-809C-9264062D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D92FB-4D9F-4D4C-8D96-37D90E2C1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11801-23D9-4D38-BAE9-CA1535FCF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830B-079D-450A-9EAB-1BDDAD9DA63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57129-3D50-44AA-BB83-FF1926D49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608FD-821D-4C28-BE0C-123E41915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06C0A-B882-4142-BDF7-AE8E76F8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7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iCECLYvs54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speech/" TargetMode="External"/><Relationship Id="rId2" Type="http://schemas.openxmlformats.org/officeDocument/2006/relationships/hyperlink" Target="https://cmusphinx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facebookresearch/wav2lette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A750-8534-46AF-9E97-03F71572C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Interactive Story Telling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A91B2-5B40-4F50-8144-911529DA7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3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BA717-F32B-44E9-BC59-9EF60201A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05656"/>
            <a:ext cx="5157787" cy="823912"/>
          </a:xfrm>
        </p:spPr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7471F-34CE-4FE1-B1D9-3E4284F27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129568"/>
            <a:ext cx="5157787" cy="5091478"/>
          </a:xfrm>
        </p:spPr>
        <p:txBody>
          <a:bodyPr/>
          <a:lstStyle/>
          <a:p>
            <a:r>
              <a:rPr lang="en-US" dirty="0" err="1"/>
              <a:t>Replayability</a:t>
            </a:r>
            <a:r>
              <a:rPr lang="en-US" dirty="0"/>
              <a:t> </a:t>
            </a:r>
          </a:p>
          <a:p>
            <a:r>
              <a:rPr lang="en-US" dirty="0"/>
              <a:t>Control the overall story</a:t>
            </a:r>
          </a:p>
          <a:p>
            <a:r>
              <a:rPr lang="en-US" dirty="0"/>
              <a:t>Increased immersion</a:t>
            </a:r>
          </a:p>
          <a:p>
            <a:r>
              <a:rPr lang="en-US" dirty="0"/>
              <a:t>Engagement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7B9B0-E778-42F8-AF29-2615AEE4B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05656"/>
            <a:ext cx="5183188" cy="823912"/>
          </a:xfrm>
        </p:spPr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DF82E3-DB90-4786-9619-13D08D575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129568"/>
            <a:ext cx="5183188" cy="5091478"/>
          </a:xfrm>
        </p:spPr>
        <p:txBody>
          <a:bodyPr/>
          <a:lstStyle/>
          <a:p>
            <a:r>
              <a:rPr lang="en-US" dirty="0"/>
              <a:t>Multiple playthroughs</a:t>
            </a:r>
          </a:p>
          <a:p>
            <a:r>
              <a:rPr lang="en-US" dirty="0"/>
              <a:t>Lots of edge cases</a:t>
            </a:r>
          </a:p>
          <a:p>
            <a:r>
              <a:rPr lang="en-US" dirty="0"/>
              <a:t>Had to force the narrative at times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7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9509-1A40-4900-A9EE-B30385BC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Gaze Based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9CCC-0653-46C9-B6CD-D7BDA5C0A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Staring at or away from something triggers an action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gaze based interaction vr">
            <a:extLst>
              <a:ext uri="{FF2B5EF4-FFF2-40B4-BE49-F238E27FC236}">
                <a16:creationId xmlns:a16="http://schemas.microsoft.com/office/drawing/2014/main" id="{48161339-DF1D-45CB-8C9B-C1DFB9CB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6" y="2430584"/>
            <a:ext cx="8946147" cy="42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7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CDEE2B-226F-4629-B4C7-DDFA6CD2B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850" y="101600"/>
            <a:ext cx="7409099" cy="58771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A6C6F8-11E4-4FDF-BC1D-2191A957A972}"/>
              </a:ext>
            </a:extLst>
          </p:cNvPr>
          <p:cNvSpPr/>
          <p:nvPr/>
        </p:nvSpPr>
        <p:spPr>
          <a:xfrm>
            <a:off x="78153" y="5669281"/>
            <a:ext cx="11613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https://unity3d.com/learn/tutorials/topics/virtual-reality/interaction-vr</a:t>
            </a:r>
          </a:p>
        </p:txBody>
      </p:sp>
    </p:spTree>
    <p:extLst>
      <p:ext uri="{BB962C8B-B14F-4D97-AF65-F5344CB8AC3E}">
        <p14:creationId xmlns:p14="http://schemas.microsoft.com/office/powerpoint/2010/main" val="366118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3600-18FD-4063-9DB0-AF2E8F22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Gestures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6187B-DEA3-487B-A4FD-4A2170A74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velocity and direction of player’s head to determine intent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2050" name="Picture 2" descr="Image result for vr head gestures">
            <a:extLst>
              <a:ext uri="{FF2B5EF4-FFF2-40B4-BE49-F238E27FC236}">
                <a16:creationId xmlns:a16="http://schemas.microsoft.com/office/drawing/2014/main" id="{F37A28E9-00CA-48EB-91CF-43C136AD9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669199"/>
            <a:ext cx="49149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6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ummer lesson vr yes no">
            <a:extLst>
              <a:ext uri="{FF2B5EF4-FFF2-40B4-BE49-F238E27FC236}">
                <a16:creationId xmlns:a16="http://schemas.microsoft.com/office/drawing/2014/main" id="{A0BB2E1C-F617-4BE2-B352-102B9C2B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95313"/>
            <a:ext cx="113347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5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947B72-D40F-41BE-96BE-95CA7D4F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583" y="0"/>
            <a:ext cx="7897362" cy="60725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CAE9D8-64DE-40D7-8669-BCA5EEA31D29}"/>
              </a:ext>
            </a:extLst>
          </p:cNvPr>
          <p:cNvSpPr/>
          <p:nvPr/>
        </p:nvSpPr>
        <p:spPr>
          <a:xfrm>
            <a:off x="0" y="6072554"/>
            <a:ext cx="11613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https://www.youtube.com/watch?v=3icqAJnZF8Y</a:t>
            </a:r>
          </a:p>
        </p:txBody>
      </p:sp>
    </p:spTree>
    <p:extLst>
      <p:ext uri="{BB962C8B-B14F-4D97-AF65-F5344CB8AC3E}">
        <p14:creationId xmlns:p14="http://schemas.microsoft.com/office/powerpoint/2010/main" val="64917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0B43-2B7A-4E29-AEA4-2B8B5848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BB0D5-14DE-4ED6-AFCB-C6787A1B7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close is the player?</a:t>
            </a:r>
          </a:p>
          <a:p>
            <a:r>
              <a:rPr lang="en-US" dirty="0"/>
              <a:t>How close is something else?</a:t>
            </a:r>
          </a:p>
          <a:p>
            <a:r>
              <a:rPr lang="en-US" dirty="0"/>
              <a:t>Reaction based on distance between virtual object and headset</a:t>
            </a:r>
          </a:p>
        </p:txBody>
      </p:sp>
    </p:spTree>
    <p:extLst>
      <p:ext uri="{BB962C8B-B14F-4D97-AF65-F5344CB8AC3E}">
        <p14:creationId xmlns:p14="http://schemas.microsoft.com/office/powerpoint/2010/main" val="245059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1A8312-94BE-4431-9E52-5B58474DA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51"/>
            <a:ext cx="12192000" cy="6108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AD07D4-3DF4-4DAF-B74C-5669209B6734}"/>
              </a:ext>
            </a:extLst>
          </p:cNvPr>
          <p:cNvSpPr/>
          <p:nvPr/>
        </p:nvSpPr>
        <p:spPr>
          <a:xfrm>
            <a:off x="78153" y="6177281"/>
            <a:ext cx="11613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https://www.youtube.com/watch?v=J2FwN7NaEu0</a:t>
            </a:r>
          </a:p>
        </p:txBody>
      </p:sp>
    </p:spTree>
    <p:extLst>
      <p:ext uri="{BB962C8B-B14F-4D97-AF65-F5344CB8AC3E}">
        <p14:creationId xmlns:p14="http://schemas.microsoft.com/office/powerpoint/2010/main" val="253592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0DAD-E32B-4233-A5C6-6A73DFC9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6E5A0-E820-4789-BFF3-78981B3E9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to most common words</a:t>
            </a:r>
          </a:p>
          <a:p>
            <a:r>
              <a:rPr lang="en-US" dirty="0"/>
              <a:t>Extremely complicated</a:t>
            </a:r>
          </a:p>
          <a:p>
            <a:r>
              <a:rPr lang="en-US" dirty="0"/>
              <a:t>Use Magic Tricks</a:t>
            </a:r>
          </a:p>
        </p:txBody>
      </p:sp>
    </p:spTree>
    <p:extLst>
      <p:ext uri="{BB962C8B-B14F-4D97-AF65-F5344CB8AC3E}">
        <p14:creationId xmlns:p14="http://schemas.microsoft.com/office/powerpoint/2010/main" val="3690352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0018C6FA-47F8-4E80-9D31-170EAC35FB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0800" y="-41031"/>
            <a:ext cx="9401908" cy="705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4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7B8646-55CA-42CB-9F34-17518CCE12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5" y="0"/>
            <a:ext cx="1119162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877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F585-8116-469A-881D-FAD95ECE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3208-3603-4FB7-AAFE-0B0989EF5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CMU Sphinx </a:t>
            </a:r>
            <a:r>
              <a:rPr lang="en-US" dirty="0">
                <a:hlinkClick r:id="rId2"/>
              </a:rPr>
              <a:t>https://cmusphinx.github.io</a:t>
            </a:r>
            <a:endParaRPr lang="en-US" dirty="0"/>
          </a:p>
          <a:p>
            <a:r>
              <a:rPr lang="en-US" dirty="0"/>
              <a:t>Google Cloud Speech </a:t>
            </a:r>
            <a:r>
              <a:rPr lang="en-US" dirty="0">
                <a:hlinkClick r:id="rId3"/>
              </a:rPr>
              <a:t>https://cloud.google.com/speech/</a:t>
            </a:r>
            <a:endParaRPr lang="en-US" dirty="0"/>
          </a:p>
          <a:p>
            <a:r>
              <a:rPr lang="en-US" dirty="0"/>
              <a:t>Facebook Wav2Letter </a:t>
            </a:r>
            <a:r>
              <a:rPr lang="en-US" dirty="0">
                <a:hlinkClick r:id="rId4"/>
              </a:rPr>
              <a:t>https://github.com/facebookresearch/wav2letter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99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3CFE02-70B8-49E5-9D00-0460F536C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0"/>
            <a:ext cx="12192000" cy="684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77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724E26-DEA7-4804-B457-DBFFFA63C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9"/>
            <a:ext cx="12192000" cy="68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8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24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E953-4E9B-4508-8EF6-881FBE8A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Gary The Gull</a:t>
            </a:r>
          </a:p>
        </p:txBody>
      </p:sp>
      <p:pic>
        <p:nvPicPr>
          <p:cNvPr id="4" name="Content Placeholder 3" descr="Image result for gary the gull">
            <a:extLst>
              <a:ext uri="{FF2B5EF4-FFF2-40B4-BE49-F238E27FC236}">
                <a16:creationId xmlns:a16="http://schemas.microsoft.com/office/drawing/2014/main" id="{0BFCA8F3-35BC-42E6-9309-80C4FEB414C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06" y="1846201"/>
            <a:ext cx="8909865" cy="501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18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170F-8271-4040-84B7-AAD28CFD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38C47-EC45-4174-AE1E-C3C527594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7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0269A6-05D7-4FDD-B0F9-4AAD54CF3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49"/>
            <a:ext cx="12192000" cy="65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1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96111E-E2B6-4FCE-A7CF-E3E74135D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" y="0"/>
            <a:ext cx="12187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7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91CCB0-C15A-4FD1-984F-80F49BDD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9"/>
            <a:ext cx="12192000" cy="68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2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063536-54F2-4DFB-ABF6-C6D5B8CB9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" y="0"/>
            <a:ext cx="12162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2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9E246-5EF0-4420-9449-EA842FB17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6"/>
            <a:ext cx="12192000" cy="68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4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eueHaasGroteskText Pro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211</Words>
  <Application>Microsoft Office PowerPoint</Application>
  <PresentationFormat>Widescreen</PresentationFormat>
  <Paragraphs>38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NeueHaasGroteskText Pro</vt:lpstr>
      <vt:lpstr>Office Theme</vt:lpstr>
      <vt:lpstr>Interactive Story Telling</vt:lpstr>
      <vt:lpstr>PowerPoint Presentation</vt:lpstr>
      <vt:lpstr>Gary The Gull</vt:lpstr>
      <vt:lpstr>Attempt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Gaze Based Interaction</vt:lpstr>
      <vt:lpstr>PowerPoint Presentation</vt:lpstr>
      <vt:lpstr>Head Gestures</vt:lpstr>
      <vt:lpstr>PowerPoint Presentation</vt:lpstr>
      <vt:lpstr>PowerPoint Presentation</vt:lpstr>
      <vt:lpstr>Distance</vt:lpstr>
      <vt:lpstr>PowerPoint Presentation</vt:lpstr>
      <vt:lpstr>Speech Recognition </vt:lpstr>
      <vt:lpstr>PowerPoint Presentation</vt:lpstr>
      <vt:lpstr>Speech Recognition Tools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Story Telling</dc:title>
  <dc:creator>Natalie Burke</dc:creator>
  <cp:lastModifiedBy>Natalie Burke</cp:lastModifiedBy>
  <cp:revision>11</cp:revision>
  <dcterms:created xsi:type="dcterms:W3CDTF">2018-02-11T19:32:40Z</dcterms:created>
  <dcterms:modified xsi:type="dcterms:W3CDTF">2018-02-16T02:57:30Z</dcterms:modified>
</cp:coreProperties>
</file>